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9" r:id="rId4"/>
    <p:sldId id="260" r:id="rId5"/>
    <p:sldId id="302" r:id="rId6"/>
    <p:sldId id="262" r:id="rId7"/>
    <p:sldId id="306" r:id="rId8"/>
    <p:sldId id="279" r:id="rId9"/>
  </p:sldIdLst>
  <p:sldSz cx="12192000" cy="6858000"/>
  <p:notesSz cx="6858000" cy="9144000"/>
  <p:custDataLst>
    <p:tags r:id="rId1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42" d="100"/>
          <a:sy n="42" d="100"/>
        </p:scale>
        <p:origin x="72" y="245"/>
      </p:cViewPr>
      <p:guideLst>
        <p:guide orient="horz" pos="2224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Linux文件系统调用</a:t>
            </a: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实验六</a:t>
            </a: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631950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赵方</a:t>
            </a:r>
            <a:endParaRPr lang="zh-CN" altLang="en-US" sz="2400" b="1">
              <a:solidFill>
                <a:srgbClr val="BFBFB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2" name="图片 31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4" y="465327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软件系统与工程教研中心</a:t>
            </a:r>
          </a:p>
        </p:txBody>
      </p:sp>
      <p:sp>
        <p:nvSpPr>
          <p:cNvPr id="3090" name="文本框 33"/>
          <p:cNvSpPr txBox="1"/>
          <p:nvPr/>
        </p:nvSpPr>
        <p:spPr>
          <a:xfrm>
            <a:off x="1631950" y="458152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2023.5.25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目录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/>
              <a:t>一、实验目的</a:t>
            </a:r>
          </a:p>
          <a:p>
            <a:r>
              <a:rPr lang="zh-CN" altLang="en-US"/>
              <a:t>二、实验内容</a:t>
            </a:r>
          </a:p>
          <a:p>
            <a:r>
              <a:rPr lang="zh-CN" altLang="en-US"/>
              <a:t>三、实验准备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一、实验目的</a:t>
            </a:r>
          </a:p>
        </p:txBody>
      </p:sp>
      <p:sp>
        <p:nvSpPr>
          <p:cNvPr id="5125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1.掌握 linux 提供的文件系统调用的使用方法；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2.熟悉文件系统的系统调用用户接口；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3.了解操作系统文件系统的工作原理和工作方式。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二、实验内容</a:t>
            </a:r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lstStyle/>
          <a:p>
            <a:pPr>
              <a:spcBef>
                <a:spcPts val="1200"/>
              </a:spcBef>
            </a:pPr>
            <a:r>
              <a:rPr lang="zh-CN" altLang="en-US" sz="2400" dirty="0"/>
              <a:t>编写一个文件工具 filetools，使其具有以下功能：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0.退出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1.创建新文件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2.写文件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3.读文件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4.修改文件权限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5.查看当前文件权限并退出</a:t>
            </a:r>
          </a:p>
          <a:p>
            <a:pPr>
              <a:spcBef>
                <a:spcPts val="1200"/>
              </a:spcBef>
            </a:pPr>
            <a:r>
              <a:rPr lang="zh-CN" altLang="en-US" sz="2400" dirty="0"/>
              <a:t>提示用户输入功能号，并根据用户输入的功能选择相应的功能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lstStyle/>
          <a:p>
            <a:r>
              <a:rPr lang="zh-CN" altLang="en-US"/>
              <a:t>三、实验准备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lstStyle/>
          <a:p>
            <a:pPr>
              <a:spcBef>
                <a:spcPts val="1200"/>
              </a:spcBef>
            </a:pPr>
            <a:r>
              <a:rPr lang="zh-CN" altLang="en-US"/>
              <a:t>用户在针对文件进行操作之前时一定要先打开它，这是由于系统需要根据用户提供的参数来查找文件的目录项，并由目录项找到文件的磁盘 i 结点，再将它调到内存 i 结点，才能建立用户进程与该文件之间的联系。</a:t>
            </a:r>
          </a:p>
          <a:p>
            <a:pPr>
              <a:spcBef>
                <a:spcPts val="1200"/>
              </a:spcBef>
            </a:pPr>
            <a:r>
              <a:rPr lang="zh-CN" altLang="en-US"/>
              <a:t>同样，在文件操作完毕后要关闭文件，以切断用户进程与文件的联系，释放相关资源。</a:t>
            </a:r>
          </a:p>
          <a:p>
            <a:pPr>
              <a:spcBef>
                <a:spcPts val="1200"/>
              </a:spcBef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lstStyle/>
          <a:p>
            <a:r>
              <a:rPr lang="zh-CN" altLang="en-US"/>
              <a:t>三、实验准备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lstStyle/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Open 系统调用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int open(const char *path, int flags);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int open(const char *path, int flags,mode_t mode);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一般情况下使用两个参数的格式，只有当打开的文件不存在时才使用 3 个参数的格式。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参数：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Path 指向所要打开的文件的路径名指针。</a:t>
            </a:r>
            <a:endParaRPr lang="zh-CN" altLang="en-US" sz="2400"/>
          </a:p>
          <a:p>
            <a:pPr>
              <a:spcBef>
                <a:spcPts val="1200"/>
              </a:spcBef>
            </a:pPr>
            <a:r>
              <a:rPr lang="zh-CN" altLang="en-US" sz="2400">
                <a:sym typeface="+mn-ea"/>
              </a:rPr>
              <a:t>Flag 标志参数，用来规定打开方式，必须包含以下 3 个之一：O_RDONLY 只读方式，O_WRONLY 只写方式，O_RDWR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读写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0MWRmOTc4MzYwMzQwNjc4MWQwYzc2MzQ0YmRjMWYifQ=="/>
  <p:tag name="KSO_WPP_MARK_KEY" val="aeba10c2-4bfa-43ab-a90b-98f292a2f4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320</Words>
  <Application>Microsoft Office PowerPoint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黑体</vt:lpstr>
      <vt:lpstr>Arial</vt:lpstr>
      <vt:lpstr>默认设计模板</vt:lpstr>
      <vt:lpstr>1_默认设计模板</vt:lpstr>
      <vt:lpstr>PowerPoint 演示文稿</vt:lpstr>
      <vt:lpstr>目录</vt:lpstr>
      <vt:lpstr>一、实验目的</vt:lpstr>
      <vt:lpstr>二、实验内容</vt:lpstr>
      <vt:lpstr>三、实验准备</vt:lpstr>
      <vt:lpstr>三、实验准备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kff</dc:creator>
  <cp:lastModifiedBy>万 志恒</cp:lastModifiedBy>
  <cp:revision>147</cp:revision>
  <dcterms:created xsi:type="dcterms:W3CDTF">2022-05-08T02:16:00Z</dcterms:created>
  <dcterms:modified xsi:type="dcterms:W3CDTF">2023-06-01T08:40:38Z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1A851DE375E144E99B2489C3EC16448C</vt:lpwstr>
  </property>
</Properties>
</file>